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2BBADD8E-9CE6-4FBD-8A7C-70234114C21D}" type="datetimeFigureOut">
              <a:rPr lang="pl-PL" smtClean="0"/>
              <a:pPr/>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ACE35D5-5764-452D-A0AF-FA76CC0C46FF}"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BBADD8E-9CE6-4FBD-8A7C-70234114C21D}" type="datetimeFigureOut">
              <a:rPr lang="pl-PL" smtClean="0"/>
              <a:pPr/>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ACE35D5-5764-452D-A0AF-FA76CC0C46FF}"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BBADD8E-9CE6-4FBD-8A7C-70234114C21D}" type="datetimeFigureOut">
              <a:rPr lang="pl-PL" smtClean="0"/>
              <a:pPr/>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ACE35D5-5764-452D-A0AF-FA76CC0C46FF}"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BBADD8E-9CE6-4FBD-8A7C-70234114C21D}" type="datetimeFigureOut">
              <a:rPr lang="pl-PL" smtClean="0"/>
              <a:pPr/>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ACE35D5-5764-452D-A0AF-FA76CC0C46FF}"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2BBADD8E-9CE6-4FBD-8A7C-70234114C21D}" type="datetimeFigureOut">
              <a:rPr lang="pl-PL" smtClean="0"/>
              <a:pPr/>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ACE35D5-5764-452D-A0AF-FA76CC0C46FF}"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2BBADD8E-9CE6-4FBD-8A7C-70234114C21D}" type="datetimeFigureOut">
              <a:rPr lang="pl-PL" smtClean="0"/>
              <a:pPr/>
              <a:t>2010-05-04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3ACE35D5-5764-452D-A0AF-FA76CC0C46FF}"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2BBADD8E-9CE6-4FBD-8A7C-70234114C21D}" type="datetimeFigureOut">
              <a:rPr lang="pl-PL" smtClean="0"/>
              <a:pPr/>
              <a:t>2010-05-04</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3ACE35D5-5764-452D-A0AF-FA76CC0C46FF}"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2BBADD8E-9CE6-4FBD-8A7C-70234114C21D}" type="datetimeFigureOut">
              <a:rPr lang="pl-PL" smtClean="0"/>
              <a:pPr/>
              <a:t>2010-05-04</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3ACE35D5-5764-452D-A0AF-FA76CC0C46FF}"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BBADD8E-9CE6-4FBD-8A7C-70234114C21D}" type="datetimeFigureOut">
              <a:rPr lang="pl-PL" smtClean="0"/>
              <a:pPr/>
              <a:t>2010-05-04</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3ACE35D5-5764-452D-A0AF-FA76CC0C46FF}"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BBADD8E-9CE6-4FBD-8A7C-70234114C21D}" type="datetimeFigureOut">
              <a:rPr lang="pl-PL" smtClean="0"/>
              <a:pPr/>
              <a:t>2010-05-04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3ACE35D5-5764-452D-A0AF-FA76CC0C46FF}"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BBADD8E-9CE6-4FBD-8A7C-70234114C21D}" type="datetimeFigureOut">
              <a:rPr lang="pl-PL" smtClean="0"/>
              <a:pPr/>
              <a:t>2010-05-04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3ACE35D5-5764-452D-A0AF-FA76CC0C46FF}"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4000">
              <a:srgbClr val="CC3399">
                <a:alpha val="76000"/>
              </a:srgbClr>
            </a:gs>
            <a:gs pos="48000">
              <a:srgbClr val="CC0099">
                <a:alpha val="66000"/>
              </a:srgbClr>
            </a:gs>
            <a:gs pos="50000">
              <a:schemeClr val="accent1">
                <a:tint val="44500"/>
                <a:satMod val="160000"/>
              </a:schemeClr>
            </a:gs>
            <a:gs pos="100000">
              <a:schemeClr val="accent1">
                <a:tint val="23500"/>
                <a:satMod val="1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BADD8E-9CE6-4FBD-8A7C-70234114C21D}" type="datetimeFigureOut">
              <a:rPr lang="pl-PL" smtClean="0"/>
              <a:pPr/>
              <a:t>2010-05-04</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E35D5-5764-452D-A0AF-FA76CC0C46FF}"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142844" y="1857364"/>
            <a:ext cx="8858312" cy="3071834"/>
          </a:xfrm>
          <a:prstGeom prst="rect">
            <a:avLst/>
          </a:prstGeom>
          <a:noFill/>
        </p:spPr>
        <p:txBody>
          <a:bodyPr wrap="none" lIns="91440" tIns="45720" rIns="91440" bIns="45720">
            <a:prstTxWarp prst="textWave1">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pl-PL" sz="8000" b="1" dirty="0" smtClean="0">
                <a:ln/>
                <a:solidFill>
                  <a:srgbClr val="00B050"/>
                </a:solidFill>
                <a:effectLst>
                  <a:outerShdw blurRad="38100" dist="38100" dir="2700000" algn="tl">
                    <a:srgbClr val="000000">
                      <a:alpha val="43137"/>
                    </a:srgbClr>
                  </a:outerShdw>
                </a:effectLst>
                <a:latin typeface="Monotype Corsiva" pitchFamily="66" charset="0"/>
              </a:rPr>
              <a:t>Proboszczowie w parafii</a:t>
            </a:r>
          </a:p>
          <a:p>
            <a:pPr algn="ctr"/>
            <a:r>
              <a:rPr lang="pl-PL" sz="8000" b="1" cap="none" spc="0" dirty="0" smtClean="0">
                <a:ln/>
                <a:solidFill>
                  <a:srgbClr val="00B050"/>
                </a:solidFill>
                <a:effectLst>
                  <a:outerShdw blurRad="38100" dist="38100" dir="2700000" algn="tl">
                    <a:srgbClr val="000000">
                      <a:alpha val="43137"/>
                    </a:srgbClr>
                  </a:outerShdw>
                </a:effectLst>
                <a:latin typeface="Monotype Corsiva" pitchFamily="66" charset="0"/>
              </a:rPr>
              <a:t>Paczkó</a:t>
            </a:r>
            <a:r>
              <a:rPr lang="pl-PL" sz="8000" b="1" dirty="0" smtClean="0">
                <a:ln/>
                <a:solidFill>
                  <a:srgbClr val="00B050"/>
                </a:solidFill>
                <a:effectLst>
                  <a:outerShdw blurRad="38100" dist="38100" dir="2700000" algn="tl">
                    <a:srgbClr val="000000">
                      <a:alpha val="43137"/>
                    </a:srgbClr>
                  </a:outerShdw>
                </a:effectLst>
                <a:latin typeface="Monotype Corsiva" pitchFamily="66" charset="0"/>
              </a:rPr>
              <a:t>w w latach 1945 - 2010</a:t>
            </a:r>
            <a:endParaRPr lang="pl-PL" sz="8000" b="1" cap="none" spc="0" dirty="0">
              <a:ln/>
              <a:solidFill>
                <a:srgbClr val="00B050"/>
              </a:solidFill>
              <a:effectLst>
                <a:outerShdw blurRad="38100" dist="38100" dir="2700000" algn="tl">
                  <a:srgbClr val="000000">
                    <a:alpha val="43137"/>
                  </a:srgbClr>
                </a:outerShdw>
              </a:effectLst>
              <a:latin typeface="Monotype Corsiva"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p:cNvSpPr/>
          <p:nvPr/>
        </p:nvSpPr>
        <p:spPr>
          <a:xfrm>
            <a:off x="0" y="0"/>
            <a:ext cx="8143900" cy="92333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pl-PL" sz="5400" b="1" cap="all" spc="0" dirty="0" smtClean="0">
                <a:ln/>
                <a:solidFill>
                  <a:srgbClr val="C72409"/>
                </a:solidFill>
                <a:effectLst/>
              </a:rPr>
              <a:t>Ks. Franciszek Siekierski</a:t>
            </a:r>
            <a:endParaRPr lang="pl-PL" sz="5400" b="1" cap="all" spc="0" dirty="0">
              <a:ln/>
              <a:solidFill>
                <a:srgbClr val="C72409"/>
              </a:solidFill>
              <a:effectLst/>
            </a:endParaRPr>
          </a:p>
        </p:txBody>
      </p:sp>
      <p:sp>
        <p:nvSpPr>
          <p:cNvPr id="48129" name="Rectangle 1"/>
          <p:cNvSpPr>
            <a:spLocks noChangeArrowheads="1"/>
          </p:cNvSpPr>
          <p:nvPr/>
        </p:nvSpPr>
        <p:spPr bwMode="auto">
          <a:xfrm>
            <a:off x="0" y="785794"/>
            <a:ext cx="7215206"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l-PL" sz="2000" dirty="0" smtClean="0">
                <a:latin typeface="Calibri" pitchFamily="34" charset="0"/>
                <a:ea typeface="Calibri" pitchFamily="34" charset="0"/>
                <a:cs typeface="Times New Roman" pitchFamily="18" charset="0"/>
              </a:rPr>
              <a:t>	</a:t>
            </a:r>
            <a:r>
              <a:rPr kumimoji="0" lang="pl-PL"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Pierwszym powojennym proboszczem Paczkowa był ks. Franciszek Siekierski.  Urodził się 9 lutego 1907r. Po ukończeniu studiów uniwersyteckich, arcybiskup Bolesław Twardowski wyświęcił go na kapłana 26 czerwca 1932r. we  Lwowie. Pracował jako wikariuszy parafii św. Mikołaja we Lwowie. Po zakończeniu działań wojennych przybył do Paczkowa, gdzie Kuria nowej Administracji Apostolskiej w Opolu dekretowałem z dnia 2 listopada 1345r. ustawiła go wikariuszem substytutem parafii   w Paczkowie.</a:t>
            </a:r>
            <a:r>
              <a:rPr kumimoji="0" lang="pl-PL" sz="2000" b="0" i="0" u="none"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pl-PL"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Od chwili przybycia do Paczkowa w 1945r., rozpoczął nauczanie religii w szkołach podstawowych i średnich, a następnie w salkach katechetycznych. Realizując posługę nauczania katechizmowe, następnie według programu Episkopatu Polski. Przeprowadził remont kościoła uszkodzonego w czasie działań wojennych, generalny remont dachu i malowanie wnętrza.  W roku 1973r. Władze miasta  pozostawiły jednak w  tym budynku lokatorów, stąd lekcje religii musiały odbywać się w bardzo trudnych warunkach. 21 sierpnia 1977r., po 32 latach pracy duszpasterskiej w Paczkowie, ks. Franciszek przeszedł na emeryturę. Zmarł 21 lipca 1996r.                   w Krakowie, przeżywszy 89 lat i 64 lata kapłaństwa. </a:t>
            </a:r>
            <a:endParaRPr kumimoji="0" lang="pl-PL"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Picture 2" descr="\\SBS2008\redirected$\nauczyciel061n\Moje dokumenty\Moje zeskanowane obrazy\2010-04 (kwi)\skanuj0003.jpg"/>
          <p:cNvPicPr>
            <a:picLocks noChangeAspect="1" noChangeArrowheads="1"/>
          </p:cNvPicPr>
          <p:nvPr/>
        </p:nvPicPr>
        <p:blipFill>
          <a:blip r:embed="rId2"/>
          <a:srcRect/>
          <a:stretch>
            <a:fillRect/>
          </a:stretch>
        </p:blipFill>
        <p:spPr bwMode="auto">
          <a:xfrm>
            <a:off x="7072330" y="785794"/>
            <a:ext cx="2071669" cy="6072206"/>
          </a:xfrm>
          <a:prstGeom prst="ellipse">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SBS2008\redirected$\nauczyciel061n\Moje dokumenty\Moje zeskanowane obrazy\2010-04 (kwi)\skanuj0002.jpg"/>
          <p:cNvPicPr>
            <a:picLocks noChangeAspect="1" noChangeArrowheads="1"/>
          </p:cNvPicPr>
          <p:nvPr/>
        </p:nvPicPr>
        <p:blipFill>
          <a:blip r:embed="rId2"/>
          <a:srcRect/>
          <a:stretch>
            <a:fillRect/>
          </a:stretch>
        </p:blipFill>
        <p:spPr bwMode="auto">
          <a:xfrm>
            <a:off x="142844" y="2500306"/>
            <a:ext cx="1797061" cy="2282365"/>
          </a:xfrm>
          <a:prstGeom prst="ellipse">
            <a:avLst/>
          </a:prstGeom>
          <a:ln>
            <a:noFill/>
          </a:ln>
          <a:effectLst>
            <a:softEdge rad="112500"/>
          </a:effectLst>
        </p:spPr>
      </p:pic>
      <p:sp>
        <p:nvSpPr>
          <p:cNvPr id="2" name="Prostokąt 1"/>
          <p:cNvSpPr/>
          <p:nvPr/>
        </p:nvSpPr>
        <p:spPr>
          <a:xfrm>
            <a:off x="2000232" y="0"/>
            <a:ext cx="5855065"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pl-PL" sz="5400" b="1" cap="all" spc="0" dirty="0" smtClean="0">
                <a:ln/>
                <a:solidFill>
                  <a:srgbClr val="C72409"/>
                </a:solidFill>
                <a:effectLst>
                  <a:outerShdw blurRad="19685" dist="12700" dir="5400000" algn="tl" rotWithShape="0">
                    <a:schemeClr val="accent1">
                      <a:satMod val="130000"/>
                      <a:alpha val="60000"/>
                    </a:schemeClr>
                  </a:outerShdw>
                </a:effectLst>
              </a:rPr>
              <a:t>Ks. Piotr</a:t>
            </a:r>
            <a:r>
              <a:rPr lang="pl-PL" sz="5400" b="1" cap="all" spc="0" dirty="0" smtClean="0">
                <a:ln/>
                <a:solidFill>
                  <a:srgbClr val="C72409"/>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pl-PL" sz="5400" b="1" cap="all" spc="0" dirty="0" smtClean="0">
                <a:ln/>
                <a:solidFill>
                  <a:srgbClr val="C72409"/>
                </a:solidFill>
                <a:effectLst>
                  <a:outerShdw blurRad="19685" dist="12700" dir="5400000" algn="tl" rotWithShape="0">
                    <a:schemeClr val="accent1">
                      <a:satMod val="130000"/>
                      <a:alpha val="60000"/>
                    </a:schemeClr>
                  </a:outerShdw>
                </a:effectLst>
              </a:rPr>
              <a:t>gołąbek</a:t>
            </a:r>
            <a:endParaRPr lang="pl-PL" sz="5400" b="1" cap="all" spc="0" dirty="0">
              <a:ln/>
              <a:solidFill>
                <a:srgbClr val="C72409"/>
              </a:solidFill>
              <a:effectLst>
                <a:outerShdw blurRad="19685" dist="12700" dir="5400000" algn="tl" rotWithShape="0">
                  <a:schemeClr val="accent1">
                    <a:satMod val="130000"/>
                    <a:alpha val="60000"/>
                  </a:schemeClr>
                </a:outerShdw>
              </a:effectLst>
            </a:endParaRPr>
          </a:p>
        </p:txBody>
      </p:sp>
      <p:sp>
        <p:nvSpPr>
          <p:cNvPr id="58369" name="Rectangle 1"/>
          <p:cNvSpPr>
            <a:spLocks noChangeArrowheads="1"/>
          </p:cNvSpPr>
          <p:nvPr/>
        </p:nvSpPr>
        <p:spPr bwMode="auto">
          <a:xfrm>
            <a:off x="1857324" y="917912"/>
            <a:ext cx="7286676"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l-PL" sz="2000" dirty="0" smtClean="0">
                <a:ea typeface="Calibri" pitchFamily="34" charset="0"/>
                <a:cs typeface="Times New Roman" pitchFamily="18" charset="0"/>
              </a:rPr>
              <a:t>	</a:t>
            </a:r>
            <a:r>
              <a:rPr kumimoji="0" lang="pl-PL" sz="2000" b="0" i="0" u="none" strike="noStrike" cap="none" normalizeH="0" baseline="0" dirty="0" smtClean="0">
                <a:ln>
                  <a:noFill/>
                </a:ln>
                <a:solidFill>
                  <a:schemeClr val="tx1"/>
                </a:solidFill>
                <a:effectLst/>
                <a:ea typeface="Calibri" pitchFamily="34" charset="0"/>
                <a:cs typeface="Times New Roman" pitchFamily="18" charset="0"/>
              </a:rPr>
              <a:t>Kolejnym proboszczem parafii św. Jana Ewangelisty               w Paczkowie był ks. Piotr Gołąbek. Urodził się 10 lipca 1941r.              w Krzyżanowicach. Święcenia kapłańskie uzyskał  11 czerwca 1967r. w Opolu. Po jedenastoletniej pracy duszpasterskiej  w diecezji opolskiej, dekretem z dnia 16 sierpnia 1977r. mianowany został proboszczem parafii Paczków. Od chwili przybycia do Paczkowa rozpoczął katechizację dzieci szkół podstawowych i młodzieży szkół średnich. Od samego początku otoczył troską kościół parafialny oraz inne budynki sakralne na terenie parafii, które pomimo wcześniejszych prac renowacyjnych wymagały dokładnego remontu.</a:t>
            </a:r>
            <a:r>
              <a:rPr lang="pl-PL" sz="2000" dirty="0" smtClean="0">
                <a:cs typeface="Arial" pitchFamily="34" charset="0"/>
              </a:rPr>
              <a:t> </a:t>
            </a:r>
            <a:r>
              <a:rPr kumimoji="0" lang="pl-PL" sz="2000" b="0" i="0" u="none" strike="noStrike" cap="none" normalizeH="0" baseline="0" dirty="0" smtClean="0">
                <a:ln>
                  <a:noFill/>
                </a:ln>
                <a:solidFill>
                  <a:schemeClr val="tx1"/>
                </a:solidFill>
                <a:effectLst/>
                <a:ea typeface="Calibri" pitchFamily="34" charset="0"/>
                <a:cs typeface="Times New Roman" pitchFamily="18" charset="0"/>
              </a:rPr>
              <a:t>Ks. Gołąbek zatroszczył się również o nowe ogrzewanie kościoła.       Do tej pory świątynia była ogrzewana przy pomocy niemieckich, przedwojennych pieców wymagających generalnego remontu. Zaniedbana dotychczas sprawa muzyki kościelnej w parafii zaczęła powoli odżywać. Utalentowany muzycznie proboszcz rozpoczął odnowienie tradycji chóru parafialnego, a także utworzył orkiestrę parafialną</a:t>
            </a:r>
            <a:r>
              <a:rPr kumimoji="0" lang="pl-PL" sz="2000" b="0" i="0" u="none" strike="noStrike" cap="none" normalizeH="0" dirty="0" smtClean="0">
                <a:ln>
                  <a:noFill/>
                </a:ln>
                <a:solidFill>
                  <a:schemeClr val="tx1"/>
                </a:solidFill>
                <a:effectLst/>
                <a:ea typeface="Calibri" pitchFamily="34" charset="0"/>
                <a:cs typeface="Times New Roman" pitchFamily="18" charset="0"/>
              </a:rPr>
              <a:t> </a:t>
            </a:r>
            <a:r>
              <a:rPr lang="pl-PL" sz="2000" dirty="0" smtClean="0">
                <a:ea typeface="Calibri" pitchFamily="34" charset="0"/>
                <a:cs typeface="Times New Roman" pitchFamily="18" charset="0"/>
              </a:rPr>
              <a:t>w</a:t>
            </a:r>
            <a:r>
              <a:rPr kumimoji="0" lang="pl-PL" sz="2000" b="0" i="0" u="none" strike="noStrike" cap="none" normalizeH="0" baseline="0" dirty="0" smtClean="0">
                <a:ln>
                  <a:noFill/>
                </a:ln>
                <a:solidFill>
                  <a:schemeClr val="tx1"/>
                </a:solidFill>
                <a:effectLst/>
                <a:ea typeface="Calibri" pitchFamily="34" charset="0"/>
                <a:cs typeface="Times New Roman" pitchFamily="18" charset="0"/>
              </a:rPr>
              <a:t> 1981r., po czteroletniej pracy duszpasterskiej                   w Paczkowie, ks. Piotr Gołąbek przeniesiony został do parafii Bogacica, gdzie do dziś pełni obowiązki proboszcza.</a:t>
            </a:r>
            <a:endParaRPr kumimoji="0" lang="pl-PL" sz="20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0" y="1071546"/>
            <a:ext cx="7286644"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l-PL" sz="2000" b="0" i="0" u="none" strike="noStrike" cap="none" normalizeH="0" baseline="0" dirty="0" smtClean="0">
                <a:ln>
                  <a:noFill/>
                </a:ln>
                <a:solidFill>
                  <a:schemeClr val="tx1"/>
                </a:solidFill>
                <a:effectLst/>
                <a:ea typeface="Calibri" pitchFamily="34" charset="0"/>
                <a:cs typeface="Times New Roman" pitchFamily="18" charset="0"/>
              </a:rPr>
              <a:t>	Dnia 26 września 1981r. proboszczem został Edward Henne. Urodził się 19 stycznia 1942r. w Kaletach. Święcenia kapłańskie otrzymał 20 czerwca 1965r. w Opolu.</a:t>
            </a:r>
            <a:r>
              <a:rPr lang="pl-PL" sz="2000" dirty="0" smtClean="0">
                <a:cs typeface="Arial" pitchFamily="34" charset="0"/>
              </a:rPr>
              <a:t> </a:t>
            </a:r>
            <a:r>
              <a:rPr kumimoji="0" lang="pl-PL" sz="2000" b="0" i="0" u="none" strike="noStrike" cap="none" normalizeH="0" baseline="0" dirty="0" smtClean="0">
                <a:ln>
                  <a:noFill/>
                </a:ln>
                <a:solidFill>
                  <a:schemeClr val="tx1"/>
                </a:solidFill>
                <a:effectLst/>
                <a:ea typeface="Calibri" pitchFamily="34" charset="0"/>
                <a:cs typeface="Times New Roman" pitchFamily="18" charset="0"/>
              </a:rPr>
              <a:t>Praca duszpasterska ks. Edwarda Henne oparta jest na szczególnym nabożeństwie i czci Najświętszego Sakramentu oraz wielkiej miłości do Bogurodzicy.   Od pierwszych dni swego pobytu w Paczkowie otoczył troską praktykowane w parafii tradycyjne formy pobożności, wprowadzając przy tym nowe praktyki religijne. W swojej dotychczasowej pracy w Paczkowie  podjął wiele prac remontowych w świątyni parafialnej       i zabudowaniach parafialnych. Dzięki jego wysiłkom sfinalizowano, przygotowany przez ks. Gołąbka, zakup nowych dzwonów. Jego starania doprowadziły do tego, że obecny dom katechetyczny w pełni może spełniać swoje funkcje. Ogromną zasługą ks. Henne było nawiązanie kontaktów duszpasterskich z przygranicznymi miejscowościami w Czechach.</a:t>
            </a:r>
            <a:r>
              <a:rPr kumimoji="0" lang="pl-PL" sz="2000" b="0" i="0" u="none" strike="noStrike" cap="none" normalizeH="0" dirty="0" smtClean="0">
                <a:ln>
                  <a:noFill/>
                </a:ln>
                <a:solidFill>
                  <a:schemeClr val="tx1"/>
                </a:solidFill>
                <a:effectLst/>
                <a:ea typeface="Calibri" pitchFamily="34" charset="0"/>
                <a:cs typeface="Times New Roman" pitchFamily="18" charset="0"/>
              </a:rPr>
              <a:t> </a:t>
            </a:r>
            <a:r>
              <a:rPr kumimoji="0" lang="pl-PL" sz="2000" b="0" i="0" u="none" strike="noStrike" cap="none" normalizeH="0" baseline="0" dirty="0" smtClean="0">
                <a:ln>
                  <a:noFill/>
                </a:ln>
                <a:solidFill>
                  <a:schemeClr val="tx1"/>
                </a:solidFill>
                <a:effectLst/>
                <a:ea typeface="Calibri" pitchFamily="34" charset="0"/>
                <a:cs typeface="Times New Roman" pitchFamily="18" charset="0"/>
              </a:rPr>
              <a:t>Wśród parafian ks. Henne cieszy się bardzo dobrą opinią jako duchowy ojciec parafii i troskliwy zarządca mienia parafialnego.</a:t>
            </a:r>
            <a:endParaRPr kumimoji="0" lang="pl-PL" sz="2000" b="0" i="0" u="none" strike="noStrike" cap="none" normalizeH="0" baseline="0" dirty="0" smtClean="0">
              <a:ln>
                <a:noFill/>
              </a:ln>
              <a:solidFill>
                <a:schemeClr val="tx1"/>
              </a:solidFill>
              <a:effectLst/>
              <a:cs typeface="Arial" pitchFamily="34" charset="0"/>
            </a:endParaRPr>
          </a:p>
        </p:txBody>
      </p:sp>
      <p:sp>
        <p:nvSpPr>
          <p:cNvPr id="4" name="Prostokąt 3"/>
          <p:cNvSpPr/>
          <p:nvPr/>
        </p:nvSpPr>
        <p:spPr>
          <a:xfrm>
            <a:off x="214282" y="142852"/>
            <a:ext cx="8714438"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pl-PL" sz="5400" b="1" cap="all" spc="0" dirty="0" smtClean="0">
                <a:ln/>
                <a:solidFill>
                  <a:srgbClr val="C72409"/>
                </a:solidFill>
                <a:effectLst>
                  <a:outerShdw blurRad="19685" dist="12700" dir="5400000" algn="tl" rotWithShape="0">
                    <a:schemeClr val="accent1">
                      <a:satMod val="130000"/>
                      <a:alpha val="60000"/>
                    </a:schemeClr>
                  </a:outerShdw>
                </a:effectLst>
              </a:rPr>
              <a:t>ks</a:t>
            </a:r>
            <a:r>
              <a:rPr lang="pl-PL" sz="5400" b="1" cap="all" dirty="0" smtClean="0">
                <a:ln/>
                <a:solidFill>
                  <a:srgbClr val="C72409"/>
                </a:solidFill>
                <a:effectLst>
                  <a:outerShdw blurRad="19685" dist="12700" dir="5400000" algn="tl" rotWithShape="0">
                    <a:schemeClr val="accent1">
                      <a:satMod val="130000"/>
                      <a:alpha val="60000"/>
                    </a:schemeClr>
                  </a:outerShdw>
                </a:effectLst>
              </a:rPr>
              <a:t>. dziekan</a:t>
            </a:r>
            <a:r>
              <a:rPr lang="pl-PL" sz="5400" b="1" cap="all" spc="0" dirty="0" smtClean="0">
                <a:ln/>
                <a:solidFill>
                  <a:srgbClr val="C72409"/>
                </a:solidFill>
                <a:effectLst>
                  <a:outerShdw blurRad="19685" dist="12700" dir="5400000" algn="tl" rotWithShape="0">
                    <a:schemeClr val="accent1">
                      <a:satMod val="130000"/>
                      <a:alpha val="60000"/>
                    </a:schemeClr>
                  </a:outerShdw>
                </a:effectLst>
              </a:rPr>
              <a:t> Edward Henne</a:t>
            </a:r>
            <a:endParaRPr lang="pl-PL" sz="5400" b="1" cap="all" spc="0" dirty="0">
              <a:ln/>
              <a:solidFill>
                <a:srgbClr val="C72409"/>
              </a:solidFill>
              <a:effectLst>
                <a:outerShdw blurRad="19685" dist="12700" dir="5400000" algn="tl" rotWithShape="0">
                  <a:schemeClr val="accent1">
                    <a:satMod val="130000"/>
                    <a:alpha val="60000"/>
                  </a:schemeClr>
                </a:outerShdw>
              </a:effectLst>
            </a:endParaRPr>
          </a:p>
        </p:txBody>
      </p:sp>
      <p:pic>
        <p:nvPicPr>
          <p:cNvPr id="59397" name="Picture 5"/>
          <p:cNvPicPr>
            <a:picLocks noChangeAspect="1" noChangeArrowheads="1"/>
          </p:cNvPicPr>
          <p:nvPr/>
        </p:nvPicPr>
        <p:blipFill>
          <a:blip r:embed="rId2"/>
          <a:srcRect/>
          <a:stretch>
            <a:fillRect/>
          </a:stretch>
        </p:blipFill>
        <p:spPr bwMode="auto">
          <a:xfrm>
            <a:off x="7215206" y="2357430"/>
            <a:ext cx="1719882" cy="2695584"/>
          </a:xfrm>
          <a:prstGeom prst="ellipse">
            <a:avLst/>
          </a:prstGeom>
          <a:ln>
            <a:noFill/>
          </a:ln>
          <a:effectLst>
            <a:softEdge rad="112500"/>
          </a:effectLst>
        </p:spPr>
      </p:pic>
    </p:spTree>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Words>
  <Application>Microsoft Office PowerPoint</Application>
  <PresentationFormat>Pokaz na ekranie (4:3)</PresentationFormat>
  <Paragraphs>8</Paragraphs>
  <Slides>4</Slides>
  <Notes>0</Notes>
  <HiddenSlides>0</HiddenSlides>
  <MMClips>0</MMClips>
  <ScaleCrop>false</ScaleCrop>
  <HeadingPairs>
    <vt:vector size="4" baseType="variant">
      <vt:variant>
        <vt:lpstr>Motyw</vt:lpstr>
      </vt:variant>
      <vt:variant>
        <vt:i4>1</vt:i4>
      </vt:variant>
      <vt:variant>
        <vt:lpstr>Tytuły slajdów</vt:lpstr>
      </vt:variant>
      <vt:variant>
        <vt:i4>4</vt:i4>
      </vt:variant>
    </vt:vector>
  </HeadingPairs>
  <TitlesOfParts>
    <vt:vector size="5" baseType="lpstr">
      <vt:lpstr>Motyw pakietu Office</vt:lpstr>
      <vt:lpstr>Slajd 1</vt:lpstr>
      <vt:lpstr>Slajd 2</vt:lpstr>
      <vt:lpstr>Slajd 3</vt:lpstr>
      <vt:lpstr>Slajd 4</vt:lpstr>
    </vt:vector>
  </TitlesOfParts>
  <Company>Ministrerstwo Edukacji Narodowej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nauczyciel061n</dc:creator>
  <cp:lastModifiedBy>nauczyciel061n</cp:lastModifiedBy>
  <cp:revision>2</cp:revision>
  <dcterms:created xsi:type="dcterms:W3CDTF">2010-05-04T13:29:42Z</dcterms:created>
  <dcterms:modified xsi:type="dcterms:W3CDTF">2010-05-04T13:35:37Z</dcterms:modified>
</cp:coreProperties>
</file>